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2EF2-EF04-42D4-BC3C-DECB4F4B6201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239E6-4B38-426A-9B20-3C01345DB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4167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2EF2-EF04-42D4-BC3C-DECB4F4B6201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239E6-4B38-426A-9B20-3C01345DB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45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2EF2-EF04-42D4-BC3C-DECB4F4B6201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239E6-4B38-426A-9B20-3C01345DB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321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2EF2-EF04-42D4-BC3C-DECB4F4B6201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239E6-4B38-426A-9B20-3C01345DB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145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2EF2-EF04-42D4-BC3C-DECB4F4B6201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239E6-4B38-426A-9B20-3C01345DB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349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2EF2-EF04-42D4-BC3C-DECB4F4B6201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239E6-4B38-426A-9B20-3C01345DB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292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2EF2-EF04-42D4-BC3C-DECB4F4B6201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239E6-4B38-426A-9B20-3C01345DB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890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2EF2-EF04-42D4-BC3C-DECB4F4B6201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239E6-4B38-426A-9B20-3C01345DB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160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2EF2-EF04-42D4-BC3C-DECB4F4B6201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239E6-4B38-426A-9B20-3C01345DB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138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2EF2-EF04-42D4-BC3C-DECB4F4B6201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239E6-4B38-426A-9B20-3C01345DB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55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2EF2-EF04-42D4-BC3C-DECB4F4B6201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239E6-4B38-426A-9B20-3C01345DB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916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2EF2-EF04-42D4-BC3C-DECB4F4B6201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239E6-4B38-426A-9B20-3C01345DB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618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E2EF2-EF04-42D4-BC3C-DECB4F4B6201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239E6-4B38-426A-9B20-3C01345DB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92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LINUX COMMANDS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                                                                                                Aleena Joseph</a:t>
            </a:r>
          </a:p>
          <a:p>
            <a:r>
              <a:rPr lang="en-US" dirty="0" smtClean="0"/>
              <a:t>                                                                                                  166704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25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23" y="684802"/>
            <a:ext cx="6576222" cy="5428615"/>
          </a:xfrm>
        </p:spPr>
      </p:pic>
      <p:sp>
        <p:nvSpPr>
          <p:cNvPr id="5" name="TextBox 4"/>
          <p:cNvSpPr txBox="1"/>
          <p:nvPr/>
        </p:nvSpPr>
        <p:spPr>
          <a:xfrm>
            <a:off x="8647611" y="2629989"/>
            <a:ext cx="2706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 –la: List out all hidden files.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0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15" y="763178"/>
            <a:ext cx="6288839" cy="5219609"/>
          </a:xfrm>
        </p:spPr>
      </p:pic>
      <p:sp>
        <p:nvSpPr>
          <p:cNvPr id="5" name="TextBox 4"/>
          <p:cNvSpPr txBox="1"/>
          <p:nvPr/>
        </p:nvSpPr>
        <p:spPr>
          <a:xfrm>
            <a:off x="8360229" y="2455817"/>
            <a:ext cx="2993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 –l: Lists out the complete information of the present directory.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04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13" y="815431"/>
            <a:ext cx="5208976" cy="5672455"/>
          </a:xfrm>
        </p:spPr>
      </p:pic>
      <p:sp>
        <p:nvSpPr>
          <p:cNvPr id="7" name="TextBox 6"/>
          <p:cNvSpPr txBox="1"/>
          <p:nvPr/>
        </p:nvSpPr>
        <p:spPr>
          <a:xfrm>
            <a:off x="8116389" y="2331721"/>
            <a:ext cx="32374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Gives the word,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charcter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line count of the file.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–l filename: Gives the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linecount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the file.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–w filename: Gives the word count of the file.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–c filename: Gives the character count of the file.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84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54" y="789305"/>
            <a:ext cx="5649686" cy="5502638"/>
          </a:xfrm>
        </p:spPr>
      </p:pic>
      <p:sp>
        <p:nvSpPr>
          <p:cNvPr id="6" name="TextBox 5"/>
          <p:cNvSpPr txBox="1"/>
          <p:nvPr/>
        </p:nvSpPr>
        <p:spPr>
          <a:xfrm>
            <a:off x="8595360" y="2769326"/>
            <a:ext cx="26735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istory: List out the history of commands used.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lear: Clear screen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xit: Exit the terminal.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78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51411" y="2820942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04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1" y="630492"/>
            <a:ext cx="5614851" cy="5713457"/>
          </a:xfrm>
        </p:spPr>
      </p:pic>
      <p:sp>
        <p:nvSpPr>
          <p:cNvPr id="17" name="TextBox 16"/>
          <p:cNvSpPr txBox="1"/>
          <p:nvPr/>
        </p:nvSpPr>
        <p:spPr>
          <a:xfrm>
            <a:off x="7576457" y="2194560"/>
            <a:ext cx="38491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Shows the present directory.</a:t>
            </a:r>
          </a:p>
          <a:p>
            <a:pPr marL="342900" indent="-342900">
              <a:buAutoNum type="arabicPeriod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hoami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Present username.</a:t>
            </a:r>
          </a:p>
          <a:p>
            <a:pPr marL="342900" indent="-342900">
              <a:buAutoNum type="arabicPeriod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ate: Shows date and current time</a:t>
            </a:r>
          </a:p>
          <a:p>
            <a:pPr marL="342900" indent="-342900">
              <a:buAutoNum type="arabicPeriod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Shows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calender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2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45" y="792774"/>
            <a:ext cx="4912884" cy="5372894"/>
          </a:xfrm>
        </p:spPr>
      </p:pic>
      <p:sp>
        <p:nvSpPr>
          <p:cNvPr id="13" name="TextBox 12"/>
          <p:cNvSpPr txBox="1"/>
          <p:nvPr/>
        </p:nvSpPr>
        <p:spPr>
          <a:xfrm>
            <a:off x="7759337" y="2386149"/>
            <a:ext cx="35944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touch: Create a new file</a:t>
            </a:r>
          </a:p>
          <a:p>
            <a:pPr marL="342900" indent="-342900">
              <a:buAutoNum type="arabicPeriod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Editor</a:t>
            </a:r>
          </a:p>
          <a:p>
            <a:pPr marL="342900" indent="-342900">
              <a:buAutoNum type="arabicPeriod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at: Places the standard input into the file.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40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44" y="1167242"/>
            <a:ext cx="5226393" cy="5198723"/>
          </a:xfrm>
        </p:spPr>
      </p:pic>
      <p:sp>
        <p:nvSpPr>
          <p:cNvPr id="6" name="TextBox 5"/>
          <p:cNvSpPr txBox="1"/>
          <p:nvPr/>
        </p:nvSpPr>
        <p:spPr>
          <a:xfrm>
            <a:off x="8525691" y="2386149"/>
            <a:ext cx="27257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ls –l: Gives complete information of the present directory.</a:t>
            </a:r>
          </a:p>
          <a:p>
            <a:pPr marL="342900" indent="-342900">
              <a:buAutoNum type="arabicPeriod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 –a: List out all hidden files.</a:t>
            </a:r>
          </a:p>
          <a:p>
            <a:pPr marL="342900" indent="-342900">
              <a:buAutoNum type="arabicPeriod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Gives complete information of the directory including hidden files.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78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0" y="963477"/>
            <a:ext cx="5513776" cy="5446032"/>
          </a:xfrm>
        </p:spPr>
      </p:pic>
      <p:sp>
        <p:nvSpPr>
          <p:cNvPr id="5" name="TextBox 4"/>
          <p:cNvSpPr txBox="1"/>
          <p:nvPr/>
        </p:nvSpPr>
        <p:spPr>
          <a:xfrm>
            <a:off x="7950925" y="2011680"/>
            <a:ext cx="32112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ls: List out the files and folders in the present directory.</a:t>
            </a:r>
          </a:p>
          <a:p>
            <a:pPr marL="342900" indent="-342900" algn="just">
              <a:buAutoNum type="arabicPeriod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Copy a file(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f1 f2)</a:t>
            </a:r>
          </a:p>
          <a:p>
            <a:pPr marL="342900" indent="-342900" algn="just">
              <a:buAutoNum type="arabicPeriod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Remove a file(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f1)</a:t>
            </a:r>
          </a:p>
          <a:p>
            <a:pPr marL="342900" indent="-342900" algn="just">
              <a:buAutoNum type="arabicPeriod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v: Used to move files/  rename/move folders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( mv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oldfile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newfile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–r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remove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03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10" y="623842"/>
            <a:ext cx="5087056" cy="5533118"/>
          </a:xfrm>
        </p:spPr>
      </p:pic>
      <p:sp>
        <p:nvSpPr>
          <p:cNvPr id="5" name="TextBox 4"/>
          <p:cNvSpPr txBox="1"/>
          <p:nvPr/>
        </p:nvSpPr>
        <p:spPr>
          <a:xfrm flipH="1">
            <a:off x="7985760" y="2203269"/>
            <a:ext cx="33680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mkdir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Create a directory</a:t>
            </a:r>
          </a:p>
          <a:p>
            <a:pPr marL="342900" indent="-342900" algn="just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d: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Change to home directory</a:t>
            </a:r>
          </a:p>
          <a:p>
            <a:pPr marL="342900" indent="-342900" algn="just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Change directory to dir.</a:t>
            </a:r>
          </a:p>
          <a:p>
            <a:pPr marL="342900" indent="-342900" algn="just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../: One level up</a:t>
            </a:r>
          </a:p>
          <a:p>
            <a:pPr marL="342900" indent="-342900" algn="just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../../: Two level up</a:t>
            </a:r>
          </a:p>
          <a:p>
            <a:pPr marL="342900" indent="-342900" algn="just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d~: Change to home directory.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34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02" y="536758"/>
            <a:ext cx="5801158" cy="5184774"/>
          </a:xfrm>
        </p:spPr>
      </p:pic>
      <p:sp>
        <p:nvSpPr>
          <p:cNvPr id="7" name="TextBox 6"/>
          <p:cNvSpPr txBox="1"/>
          <p:nvPr/>
        </p:nvSpPr>
        <p:spPr>
          <a:xfrm>
            <a:off x="7985760" y="2238103"/>
            <a:ext cx="33680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chmod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Allows to change mode of permissions.</a:t>
            </a:r>
          </a:p>
          <a:p>
            <a:pPr marL="342900" indent="-342900">
              <a:buAutoNum type="arabicPeriod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chmod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+: Adds permission</a:t>
            </a:r>
          </a:p>
          <a:p>
            <a:pPr marL="342900" indent="-342900"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hmod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-: Removes permission</a:t>
            </a:r>
          </a:p>
          <a:p>
            <a:pPr marL="342900" indent="-342900"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hmod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=: Sets the permission</a:t>
            </a:r>
          </a:p>
          <a:p>
            <a:pPr marL="342900" indent="-342900">
              <a:buAutoNum type="arabicPeriod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chmod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u+w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filename – Adds write permission to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20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73" y="440961"/>
            <a:ext cx="4912884" cy="565503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2" y="505097"/>
            <a:ext cx="5138058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6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4" y="696980"/>
            <a:ext cx="4346827" cy="520743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50147"/>
            <a:ext cx="5413304" cy="52933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7744096" y="6028474"/>
            <a:ext cx="3315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Uses octal numbers instead of operators.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61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</TotalTime>
  <Words>316</Words>
  <Application>Microsoft Office PowerPoint</Application>
  <PresentationFormat>Widescreen</PresentationFormat>
  <Paragraphs>65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LINUX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COMMANDS</dc:title>
  <dc:creator>DELL</dc:creator>
  <cp:lastModifiedBy>DELL</cp:lastModifiedBy>
  <cp:revision>10</cp:revision>
  <dcterms:created xsi:type="dcterms:W3CDTF">2021-02-10T14:33:55Z</dcterms:created>
  <dcterms:modified xsi:type="dcterms:W3CDTF">2021-02-10T17:45:24Z</dcterms:modified>
</cp:coreProperties>
</file>